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74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726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952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067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913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201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550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851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489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280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856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757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"/>
            <a:ext cx="7391400" cy="2960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3712" y="3462471"/>
            <a:ext cx="37623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4392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81000"/>
            <a:ext cx="7696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13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8001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07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1" y="304800"/>
            <a:ext cx="777051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200400"/>
            <a:ext cx="7543800" cy="359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247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0867" y="2076628"/>
            <a:ext cx="4178893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Lecture 1</a:t>
            </a:r>
            <a:endParaRPr lang="en-US" sz="4400" i="1" dirty="0" smtClean="0"/>
          </a:p>
          <a:p>
            <a:pPr algn="l"/>
            <a:r>
              <a:rPr lang="en-US" sz="4400" dirty="0" err="1" smtClean="0"/>
              <a:t>INTRODUCTIONe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5573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096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965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667001"/>
            <a:ext cx="73914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464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04800"/>
            <a:ext cx="7467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7518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8229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1" y="2676526"/>
            <a:ext cx="59340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218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05000" y="381000"/>
            <a:ext cx="8458200" cy="4572000"/>
            <a:chOff x="381000" y="381000"/>
            <a:chExt cx="8458200" cy="4572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00" y="381000"/>
              <a:ext cx="845820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399" y="4343400"/>
              <a:ext cx="7916091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41294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"/>
            <a:ext cx="7924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429001"/>
            <a:ext cx="6781800" cy="316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85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609600"/>
            <a:ext cx="8077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155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Custom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2</cp:revision>
  <dcterms:created xsi:type="dcterms:W3CDTF">2018-12-03T08:29:46Z</dcterms:created>
  <dcterms:modified xsi:type="dcterms:W3CDTF">2018-12-03T21:10:21Z</dcterms:modified>
</cp:coreProperties>
</file>